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13" r:id="rId3"/>
    <p:sldId id="29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11" r:id="rId12"/>
    <p:sldId id="323" r:id="rId13"/>
    <p:sldId id="326" r:id="rId14"/>
    <p:sldId id="325" r:id="rId15"/>
    <p:sldId id="327" r:id="rId16"/>
    <p:sldId id="324" r:id="rId17"/>
    <p:sldId id="268" r:id="rId18"/>
    <p:sldId id="269" r:id="rId19"/>
    <p:sldId id="270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71" r:id="rId29"/>
    <p:sldId id="272" r:id="rId30"/>
    <p:sldId id="306" r:id="rId31"/>
    <p:sldId id="307" r:id="rId32"/>
    <p:sldId id="308" r:id="rId33"/>
    <p:sldId id="309" r:id="rId34"/>
    <p:sldId id="310" r:id="rId35"/>
    <p:sldId id="296" r:id="rId36"/>
    <p:sldId id="304" r:id="rId37"/>
    <p:sldId id="295" r:id="rId38"/>
    <p:sldId id="297" r:id="rId39"/>
    <p:sldId id="298" r:id="rId40"/>
    <p:sldId id="301" r:id="rId41"/>
    <p:sldId id="302" r:id="rId42"/>
    <p:sldId id="303" r:id="rId43"/>
    <p:sldId id="299" r:id="rId44"/>
    <p:sldId id="300" r:id="rId45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61" autoAdjust="0"/>
  </p:normalViewPr>
  <p:slideViewPr>
    <p:cSldViewPr>
      <p:cViewPr>
        <p:scale>
          <a:sx n="80" d="100"/>
          <a:sy n="80" d="100"/>
        </p:scale>
        <p:origin x="-630" y="-40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Slides that I thought about sharing</a:t>
            </a:r>
            <a:r>
              <a:rPr lang="en-US" baseline="0" dirty="0" smtClean="0"/>
              <a:t> are still there in case you ask me about something I already thought of.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</a:t>
            </a:r>
            <a:r>
              <a:rPr lang="en-US" dirty="0" smtClean="0"/>
              <a:t>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 download these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work.  I made slides about the mathematics behind the source </a:t>
            </a:r>
            <a:r>
              <a:rPr lang="en-US" dirty="0" smtClean="0"/>
              <a:t>code.  You’ll have to ask me or download the slide from </a:t>
            </a:r>
            <a:r>
              <a:rPr lang="en-US" dirty="0" err="1" smtClean="0"/>
              <a:t>github</a:t>
            </a:r>
            <a:r>
              <a:rPr lang="en-US" dirty="0" smtClean="0"/>
              <a:t> to see my thoughts.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</a:t>
            </a:r>
            <a:r>
              <a:rPr lang="en-US" dirty="0" smtClean="0"/>
              <a:t>junior, </a:t>
            </a:r>
            <a:r>
              <a:rPr lang="en-US" dirty="0" smtClean="0"/>
              <a:t>Gabe Wu]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500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better illustrate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Is there an easy way to determine the parameters that dictate the throttle position?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2025</Words>
  <Application>Microsoft Office PowerPoint</Application>
  <PresentationFormat>Custom</PresentationFormat>
  <Paragraphs>442</Paragraphs>
  <Slides>44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237</cp:revision>
  <dcterms:created xsi:type="dcterms:W3CDTF">2022-12-24T11:04:31Z</dcterms:created>
  <dcterms:modified xsi:type="dcterms:W3CDTF">2024-01-04T13:16:56Z</dcterms:modified>
</cp:coreProperties>
</file>